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sldIdLst>
    <p:sldId id="256" r:id="rId2"/>
    <p:sldId id="263" r:id="rId3"/>
    <p:sldId id="302" r:id="rId4"/>
    <p:sldId id="303" r:id="rId5"/>
    <p:sldId id="282" r:id="rId6"/>
    <p:sldId id="291" r:id="rId7"/>
    <p:sldId id="294" r:id="rId8"/>
    <p:sldId id="295" r:id="rId9"/>
    <p:sldId id="297" r:id="rId10"/>
    <p:sldId id="296" r:id="rId11"/>
    <p:sldId id="299" r:id="rId12"/>
    <p:sldId id="298" r:id="rId13"/>
    <p:sldId id="264" r:id="rId14"/>
    <p:sldId id="300" r:id="rId15"/>
    <p:sldId id="273" r:id="rId16"/>
    <p:sldId id="301" r:id="rId17"/>
    <p:sldId id="327" r:id="rId18"/>
    <p:sldId id="32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9" d="100"/>
          <a:sy n="89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F908-15D7-43B2-AD89-8F4EDF39BCD7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DC53-01E4-45BF-B66A-9C0DA688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0"/>
            <a:ext cx="6477000" cy="3861048"/>
          </a:xfrm>
          <a:effectLst>
            <a:innerShdw blurRad="114300">
              <a:prstClr val="black"/>
            </a:innerShdw>
          </a:effectLst>
        </p:spPr>
        <p:txBody>
          <a:bodyPr anchor="b"/>
          <a:lstStyle>
            <a:lvl1pPr>
              <a:defRPr cap="all" baseline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b="1" i="0"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DFE5EF-D63C-46BB-8D6E-5B80729107B1}" type="datetime1">
              <a:rPr lang="ru-RU" smtClean="0"/>
              <a:pPr/>
              <a:t>02.06.2013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1364658" y="1688186"/>
            <a:ext cx="4600507" cy="16561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3594-2B06-431A-A254-79FC5B9B4B8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B0DE4F4C-8D03-4219-B811-4FD4DF61680E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8055-CF70-4153-847C-21515D2D40EE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6237312"/>
            <a:ext cx="7123113" cy="576064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 bwMode="white">
          <a:xfrm>
            <a:off x="0" y="1709936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786136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71600" y="1786136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86136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102768"/>
            <a:ext cx="683568" cy="5374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" y="6448251"/>
            <a:ext cx="1619672" cy="365125"/>
          </a:xfrm>
        </p:spPr>
        <p:txBody>
          <a:bodyPr/>
          <a:lstStyle/>
          <a:p>
            <a:pPr algn="l"/>
            <a:r>
              <a:rPr lang="en-US" dirty="0" smtClean="0"/>
              <a:t>bahrova-hobby.ru</a:t>
            </a:r>
            <a:endParaRPr lang="ru-RU" dirty="0"/>
          </a:p>
        </p:txBody>
      </p:sp>
      <p:pic>
        <p:nvPicPr>
          <p:cNvPr id="23" name="Рисунок 22" descr="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4248472" cy="15294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7BC64E-C032-4587-AB85-A2ED65C7DE9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bahrova-hobby.ru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C9F90B-F102-44E3-9860-5BD74E42C906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C703-EA47-4A04-B4DC-6A0984F3F7CD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55AE-D9EB-413F-82DE-2D83DDE34F1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AB13-0881-42DB-B14D-4744D339FBC2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525344"/>
            <a:ext cx="7200800" cy="332656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b="1" i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5206328"/>
            <a:ext cx="9144000" cy="13190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864" y="5297768"/>
            <a:ext cx="1629536" cy="11555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288624"/>
            <a:ext cx="7452320" cy="116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82528"/>
            <a:ext cx="7079704" cy="1098800"/>
          </a:xfrm>
        </p:spPr>
        <p:txBody>
          <a:bodyPr anchor="ctr"/>
          <a:lstStyle>
            <a:lvl1pPr algn="l">
              <a:spcBef>
                <a:spcPts val="600"/>
              </a:spcBef>
              <a:spcAft>
                <a:spcPts val="600"/>
              </a:spcAft>
              <a:buNone/>
              <a:defRPr sz="2800" b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91096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-720" y="5805264"/>
            <a:ext cx="828304" cy="591570"/>
          </a:xfrm>
        </p:spPr>
        <p:txBody>
          <a:bodyPr rtlCol="0"/>
          <a:lstStyle>
            <a:lvl1pPr>
              <a:defRPr sz="2800"/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72008" y="6492875"/>
            <a:ext cx="1403648" cy="365125"/>
          </a:xfrm>
        </p:spPr>
        <p:txBody>
          <a:bodyPr rtlCol="0"/>
          <a:lstStyle>
            <a:lvl1pPr>
              <a:defRPr sz="1200" baseline="0"/>
            </a:lvl1pPr>
          </a:lstStyle>
          <a:p>
            <a:r>
              <a:rPr lang="en-US" dirty="0" smtClean="0"/>
              <a:t>bahrova-hobby.ru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1680" y="0"/>
            <a:ext cx="7344000" cy="508518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0" y="2924944"/>
            <a:ext cx="1475656" cy="21686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3AF6AE-571D-4B2A-BF5E-F22BB96ECBE3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ahrova-hobby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Мудрые шутки гениальных людей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300" cap="small" dirty="0" smtClean="0"/>
              <a:t>Самые лучшие мысли из когда-либо высказанных</a:t>
            </a:r>
            <a:endParaRPr lang="ru-RU" sz="2300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093295"/>
            <a:ext cx="1978490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8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Отдохновение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>
                <a:hlinkClick r:id="rId2"/>
              </a:rPr>
              <a:t>bahrova-hobby.ru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34594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Часть 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Сократ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знаю только то, что ничего не знаю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3kIkP5zyqS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05" r="8505"/>
          <a:stretch>
            <a:fillRect/>
          </a:stretch>
        </p:blipFill>
        <p:spPr/>
      </p:pic>
      <p:pic>
        <p:nvPicPr>
          <p:cNvPr id="8" name="Рисунок 7" descr="Сократ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10" r="11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Марк Твен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– это то, что умным открывает, а от глупых скрывает масштабы их незнания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th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65" b="15265"/>
          <a:stretch>
            <a:fillRect/>
          </a:stretch>
        </p:blipFill>
        <p:spPr/>
      </p:pic>
      <p:pic>
        <p:nvPicPr>
          <p:cNvPr id="8" name="Рисунок 7" descr="Марк Твен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 l="820" r="82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Унсур аль Маали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Итак, если есть у тебя разум, учись чему-нибудь, </a:t>
            </a:r>
            <a:br>
              <a:rPr lang="ru-RU" sz="2200" dirty="0" smtClean="0"/>
            </a:br>
            <a:r>
              <a:rPr lang="ru-RU" sz="2200" dirty="0" smtClean="0"/>
              <a:t>ибо разум без умения – тело без платья или человек без лица, ведь сказали: образование – лицо разума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th (5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207" b="10207"/>
          <a:stretch>
            <a:fillRect/>
          </a:stretch>
        </p:blipFill>
        <p:spPr/>
      </p:pic>
      <p:pic>
        <p:nvPicPr>
          <p:cNvPr id="8" name="Рисунок 7" descr="Унсур аль Маали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t="350" b="35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ВОСПИТАНИИ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pic>
        <p:nvPicPr>
          <p:cNvPr id="8" name="Рисунок 7" descr="воспитание собственным пример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3922" y="2924944"/>
            <a:ext cx="285823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Аристотель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Воспитание – в счастье украшение, </a:t>
            </a:r>
            <a:br>
              <a:rPr lang="ru-RU" dirty="0" smtClean="0"/>
            </a:br>
            <a:r>
              <a:rPr lang="ru-RU" dirty="0" smtClean="0"/>
              <a:t>а в несчастье прибежище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0" name="Рисунок 9" descr="th (1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73" r="6973"/>
          <a:stretch>
            <a:fillRect/>
          </a:stretch>
        </p:blipFill>
        <p:spPr/>
      </p:pic>
      <p:pic>
        <p:nvPicPr>
          <p:cNvPr id="8" name="Рисунок 7" descr="Аристотель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9181" r="9181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Себастьян Брант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Нравственность, влеченья, знанья</a:t>
            </a:r>
            <a:br>
              <a:rPr lang="ru-RU" dirty="0" smtClean="0"/>
            </a:br>
            <a:r>
              <a:rPr lang="ru-RU" dirty="0" smtClean="0"/>
              <a:t>зависят лишь от воспитанья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0" name="Рисунок 9" descr="th (2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15" b="8415"/>
          <a:stretch>
            <a:fillRect/>
          </a:stretch>
        </p:blipFill>
        <p:spPr/>
      </p:pic>
      <p:pic>
        <p:nvPicPr>
          <p:cNvPr id="8" name="Рисунок 7" descr="Себастьян Брант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9824" r="982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Джон Локк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282528"/>
            <a:ext cx="7308304" cy="109880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В дурно воспитанном человеке смелость принимает вид грубости; учёность становится в нём педантизмом; остроумие – шутовством, простота – неотесанностью, добродушие – льстивостью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5" name="Рисунок 14" descr="th (10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66" b="4966"/>
          <a:stretch>
            <a:fillRect/>
          </a:stretch>
        </p:blipFill>
        <p:spPr/>
      </p:pic>
      <p:pic>
        <p:nvPicPr>
          <p:cNvPr id="10" name="Рисунок 9" descr="Джон Локк1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755" r="275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Томас Карлейль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282528"/>
            <a:ext cx="7200800" cy="109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Ничто так не научает, как осознание своей ошибки. Это одно из главных средств самовоспитания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mental-heal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081" b="22081"/>
          <a:stretch>
            <a:fillRect/>
          </a:stretch>
        </p:blipFill>
        <p:spPr/>
      </p:pic>
      <p:pic>
        <p:nvPicPr>
          <p:cNvPr id="8" name="Рисунок 7" descr="Томас Карлейль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8535" r="1853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обо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68" r="5468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Жан Поль Рихтер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Говорят, что лучшее правило политики – </a:t>
            </a:r>
            <a:br>
              <a:rPr lang="ru-RU" dirty="0" smtClean="0"/>
            </a:br>
            <a:r>
              <a:rPr lang="ru-RU" dirty="0" smtClean="0"/>
              <a:t>не слишком управлять. Это правило столь же верно и в воспитании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8" name="Рисунок 7" descr="Иоганн Пауль Фридрих Рихтер) (1763—1825), немецкий писатель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lum contrast="30000"/>
          </a:blip>
          <a:srcRect l="7007" r="7007"/>
          <a:stretch>
            <a:fillRect/>
          </a:stretch>
        </p:blipFill>
        <p:spPr/>
      </p:pic>
      <p:sp>
        <p:nvSpPr>
          <p:cNvPr id="20" name="Умножение 19"/>
          <p:cNvSpPr/>
          <p:nvPr/>
        </p:nvSpPr>
        <p:spPr>
          <a:xfrm>
            <a:off x="1907704" y="548680"/>
            <a:ext cx="6984776" cy="4941168"/>
          </a:xfrm>
          <a:prstGeom prst="mathMultiply">
            <a:avLst>
              <a:gd name="adj1" fmla="val 6974"/>
            </a:avLst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45947020_1241954840_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758" y="2996952"/>
            <a:ext cx="1951722" cy="197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th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896596"/>
            <a:ext cx="2016224" cy="206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е управляй договаривайс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1663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не управляе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16631"/>
            <a:ext cx="1948805" cy="219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pic>
        <p:nvPicPr>
          <p:cNvPr id="8" name="Рисунок 7" descr="l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553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Денис Фонвизин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человеческом невежестве весьма утешительно считать всё то за вздор, чего не знаешь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3" name="Рисунок 12" descr="вздор по незнанию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79" y="0"/>
            <a:ext cx="7344817" cy="5085184"/>
          </a:xfrm>
        </p:spPr>
      </p:pic>
      <p:pic>
        <p:nvPicPr>
          <p:cNvPr id="8" name="Рисунок 7" descr="Денис Фонвизин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3165054"/>
            <a:ext cx="1475656" cy="192013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Джордж Галифакс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– это то, что остаётся, когда мы уже забыли все, чему нас учили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0" name="Рисунок 9" descr="th (2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80" b="15380"/>
          <a:stretch>
            <a:fillRect/>
          </a:stretch>
        </p:blipFill>
        <p:spPr/>
      </p:pic>
      <p:pic>
        <p:nvPicPr>
          <p:cNvPr id="8" name="Рисунок 7" descr="Джордж Галифакс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852" r="885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Мишель де Монтень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 smtClean="0"/>
              <a:t>Знания – обоюдоострое оружие, которое только обременяет и может поранить своего хозяина, если рука, которая держит его, слаба и плохо умеет им пользоваться</a:t>
            </a: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0" name="Рисунок 9" descr="dela-ru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93" r="13893"/>
          <a:stretch>
            <a:fillRect/>
          </a:stretch>
        </p:blipFill>
        <p:spPr/>
      </p:pic>
      <p:pic>
        <p:nvPicPr>
          <p:cNvPr id="8" name="Рисунок 7" descr="Мишель де Монтень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4519" r="45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Иоганн Вольфганг Гёте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ничего страшнее деятельного невежества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th (4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38" b="2538"/>
          <a:stretch>
            <a:fillRect/>
          </a:stretch>
        </p:blipFill>
        <p:spPr/>
      </p:pic>
      <p:pic>
        <p:nvPicPr>
          <p:cNvPr id="8" name="Рисунок 7" descr="Иоганн Вольфганг Гёте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0079" r="10079"/>
          <a:stretch>
            <a:fillRect/>
          </a:stretch>
        </p:blipFill>
        <p:spPr/>
      </p:pic>
      <p:pic>
        <p:nvPicPr>
          <p:cNvPr id="10" name="Рисунок 9" descr="th (4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4414" y="260648"/>
            <a:ext cx="1924050" cy="2857500"/>
          </a:xfrm>
          <a:prstGeom prst="rect">
            <a:avLst/>
          </a:prstGeom>
        </p:spPr>
      </p:pic>
      <p:pic>
        <p:nvPicPr>
          <p:cNvPr id="11" name="Рисунок 10" descr="невежест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2656"/>
            <a:ext cx="2143125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Пьер Симон Лаплас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То, что мы знаем, - ограничено, </a:t>
            </a:r>
            <a:br>
              <a:rPr lang="ru-RU" dirty="0" smtClean="0"/>
            </a:br>
            <a:r>
              <a:rPr lang="ru-RU" dirty="0" smtClean="0"/>
              <a:t>а то, чего мы не знаем, - бесконечно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11f5bcd4fa02ca72ffcfb80202038c7a_b69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430" b="13430"/>
          <a:stretch>
            <a:fillRect/>
          </a:stretch>
        </p:blipFill>
        <p:spPr/>
      </p:pic>
      <p:pic>
        <p:nvPicPr>
          <p:cNvPr id="8" name="Рисунок 7" descr="Пьер Симон Лаплас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0194" r="1019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Григорий Сковорода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тот глуп, кто не знает, но тот, кто знать </a:t>
            </a:r>
            <a:br>
              <a:rPr lang="ru-RU" dirty="0" smtClean="0"/>
            </a:br>
            <a:r>
              <a:rPr lang="ru-RU" dirty="0" smtClean="0"/>
              <a:t>не хочет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kid-compu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0"/>
            <a:ext cx="7344816" cy="5085184"/>
          </a:xfrm>
        </p:spPr>
      </p:pic>
      <p:pic>
        <p:nvPicPr>
          <p:cNvPr id="8" name="Рисунок 7" descr="Григорий Сковорода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4929" r="492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Иоганн Гердер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– замечательное дело, надо лишь хоть иногда вспоминать о том, что ничему, </a:t>
            </a:r>
            <a:br>
              <a:rPr lang="ru-RU" dirty="0" smtClean="0"/>
            </a:br>
            <a:r>
              <a:rPr lang="ru-RU" dirty="0" smtClean="0"/>
              <a:t>что стоит знать, научить невозможно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th (3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44" b="4844"/>
          <a:stretch>
            <a:fillRect/>
          </a:stretch>
        </p:blipFill>
        <p:spPr/>
      </p:pic>
      <p:pic>
        <p:nvPicPr>
          <p:cNvPr id="8" name="Рисунок 7" descr="Иоганн Гердер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7325" r="732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1138</TotalTime>
  <Words>280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Мудрые шутки гениальных людей</vt:lpstr>
      <vt:lpstr>ОБРАЗОВАНИЕ</vt:lpstr>
      <vt:lpstr>В человеческом невежестве весьма утешительно считать всё то за вздор, чего не знаешь</vt:lpstr>
      <vt:lpstr>Образование – это то, что остаётся, когда мы уже забыли все, чему нас учили</vt:lpstr>
      <vt:lpstr>Знания – обоюдоострое оружие, которое только обременяет и может поранить своего хозяина, если рука, которая держит его, слаба и плохо умеет им пользоваться</vt:lpstr>
      <vt:lpstr>Нет ничего страшнее деятельного невежества</vt:lpstr>
      <vt:lpstr>То, что мы знаем, - ограничено,  а то, чего мы не знаем, - бесконечно</vt:lpstr>
      <vt:lpstr>Не тот глуп, кто не знает, но тот, кто знать  не хочет</vt:lpstr>
      <vt:lpstr>Образование – замечательное дело, надо лишь хоть иногда вспоминать о том, что ничему,  что стоит знать, научить невозможно</vt:lpstr>
      <vt:lpstr>Я знаю только то, что ничего не знаю</vt:lpstr>
      <vt:lpstr>Образование – это то, что умным открывает, а от глупых скрывает масштабы их незнания</vt:lpstr>
      <vt:lpstr>Итак, если есть у тебя разум, учись чему-нибудь,  ибо разум без умения – тело без платья или человек без лица, ведь сказали: образование – лицо разума</vt:lpstr>
      <vt:lpstr>О ВОСПИТАНИИ</vt:lpstr>
      <vt:lpstr>Воспитание – в счастье украшение,  а в несчастье прибежище</vt:lpstr>
      <vt:lpstr>Нравственность, влеченья, знанья зависят лишь от воспитанья</vt:lpstr>
      <vt:lpstr>В дурно воспитанном человеке смелость принимает вид грубости; учёность становится в нём педантизмом; остроумие – шутовством, простота – неотесанностью, добродушие – льстивостью</vt:lpstr>
      <vt:lpstr>Ничто так не научает, как осознание своей ошибки. Это одно из главных средств самовоспитания</vt:lpstr>
      <vt:lpstr>Говорят, что лучшее правило политики –  не слишком управлять. Это правило столь же верно и в воспитании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Высказывания великих людей</dc:title>
  <dc:creator>Home</dc:creator>
  <cp:lastModifiedBy>Home</cp:lastModifiedBy>
  <cp:revision>212</cp:revision>
  <dcterms:created xsi:type="dcterms:W3CDTF">2013-05-31T20:24:58Z</dcterms:created>
  <dcterms:modified xsi:type="dcterms:W3CDTF">2013-06-02T14:30:42Z</dcterms:modified>
</cp:coreProperties>
</file>