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5"/>
  </p:notesMasterIdLst>
  <p:sldIdLst>
    <p:sldId id="256" r:id="rId2"/>
    <p:sldId id="267" r:id="rId3"/>
    <p:sldId id="262" r:id="rId4"/>
    <p:sldId id="261" r:id="rId5"/>
    <p:sldId id="268" r:id="rId6"/>
    <p:sldId id="269" r:id="rId7"/>
    <p:sldId id="284" r:id="rId8"/>
    <p:sldId id="285" r:id="rId9"/>
    <p:sldId id="287" r:id="rId10"/>
    <p:sldId id="288" r:id="rId11"/>
    <p:sldId id="289" r:id="rId12"/>
    <p:sldId id="290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89" d="100"/>
          <a:sy n="89" d="100"/>
        </p:scale>
        <p:origin x="-1434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EF908-15D7-43B2-AD89-8F4EDF39BCD7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2DC53-01E4-45BF-B66A-9C0DA6885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0"/>
            <a:ext cx="6477000" cy="3861048"/>
          </a:xfrm>
          <a:effectLst>
            <a:innerShdw blurRad="114300">
              <a:prstClr val="black"/>
            </a:innerShdw>
          </a:effectLst>
        </p:spPr>
        <p:txBody>
          <a:bodyPr anchor="b"/>
          <a:lstStyle>
            <a:lvl1pPr>
              <a:defRPr cap="all" baseline="0">
                <a:ln w="3175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 b="1" i="0" baseline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0DFE5EF-D63C-46BB-8D6E-5B80729107B1}" type="datetime1">
              <a:rPr lang="ru-RU" smtClean="0"/>
              <a:pPr/>
              <a:t>02.06.2013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bahrova-hobby.ru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0CB13C-2E63-433A-AEFD-0CFF451DB4A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 descr="larg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-1364658" y="1688186"/>
            <a:ext cx="4600507" cy="165618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3594-2B06-431A-A254-79FC5B9B4B8A}" type="datetime1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B0DE4F4C-8D03-4219-B811-4FD4DF61680E}" type="datetime1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8"/>
            <a:ext cx="5573483" cy="365125"/>
          </a:xfrm>
        </p:spPr>
        <p:txBody>
          <a:bodyPr/>
          <a:lstStyle/>
          <a:p>
            <a:r>
              <a:rPr lang="en-US" smtClean="0"/>
              <a:t>bahrova-hobby.ru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3"/>
            <a:ext cx="533400" cy="244476"/>
          </a:xfrm>
        </p:spPr>
        <p:txBody>
          <a:bodyPr/>
          <a:lstStyle/>
          <a:p>
            <a:fld id="{3F0CB13C-2E63-433A-AEFD-0CFF451DB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8055-CF70-4153-847C-21515D2D40EE}" type="datetime1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0CB13C-2E63-433A-AEFD-0CFF451DB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6237312"/>
            <a:ext cx="7123113" cy="576064"/>
          </a:xfrm>
        </p:spPr>
        <p:txBody>
          <a:bodyPr anchor="t"/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7" name="Прямоугольник 6"/>
          <p:cNvSpPr/>
          <p:nvPr userDrawn="1"/>
        </p:nvSpPr>
        <p:spPr bwMode="white">
          <a:xfrm>
            <a:off x="0" y="1709936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786136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371600" y="1786136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786136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2102768"/>
            <a:ext cx="683568" cy="537444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F0CB13C-2E63-433A-AEFD-0CFF451DB4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" y="6448251"/>
            <a:ext cx="1619672" cy="365125"/>
          </a:xfrm>
        </p:spPr>
        <p:txBody>
          <a:bodyPr/>
          <a:lstStyle/>
          <a:p>
            <a:pPr algn="l"/>
            <a:r>
              <a:rPr lang="en-US" dirty="0" smtClean="0"/>
              <a:t>bahrova-hobby.ru</a:t>
            </a:r>
            <a:endParaRPr lang="ru-RU" dirty="0"/>
          </a:p>
        </p:txBody>
      </p:sp>
      <p:pic>
        <p:nvPicPr>
          <p:cNvPr id="23" name="Рисунок 22" descr="larg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4248472" cy="15294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B7BC64E-C032-4587-AB85-A2ED65C7DE9A}" type="datetime1">
              <a:rPr lang="ru-RU" smtClean="0"/>
              <a:pPr/>
              <a:t>02.06.2013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F0CB13C-2E63-433A-AEFD-0CFF451DB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bahrova-hobby.ru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C9F90B-F102-44E3-9860-5BD74E42C906}" type="datetime1">
              <a:rPr lang="ru-RU" smtClean="0"/>
              <a:pPr/>
              <a:t>02.06.2013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F0CB13C-2E63-433A-AEFD-0CFF451DB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bahrova-hobby.ru</a:t>
            </a: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C703-EA47-4A04-B4DC-6A0984F3F7CD}" type="datetime1">
              <a:rPr lang="ru-RU" smtClean="0"/>
              <a:pPr/>
              <a:t>02.06.2013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0CB13C-2E63-433A-AEFD-0CFF451DB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55AE-D9EB-413F-82DE-2D83DDE34F1A}" type="datetime1">
              <a:rPr lang="ru-RU" smtClean="0"/>
              <a:pPr/>
              <a:t>02.06.2013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0CB13C-2E63-433A-AEFD-0CFF451DB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AB13-0881-42DB-B14D-4744D339FBC2}" type="datetime1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0CB13C-2E63-433A-AEFD-0CFF451DB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6525344"/>
            <a:ext cx="7200800" cy="332656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600" b="1" i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5206328"/>
            <a:ext cx="9144000" cy="131901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864" y="5297768"/>
            <a:ext cx="1629536" cy="115556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5288624"/>
            <a:ext cx="7452320" cy="11647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282528"/>
            <a:ext cx="7079704" cy="1098800"/>
          </a:xfrm>
        </p:spPr>
        <p:txBody>
          <a:bodyPr anchor="ctr"/>
          <a:lstStyle>
            <a:lvl1pPr algn="l">
              <a:spcBef>
                <a:spcPts val="600"/>
              </a:spcBef>
              <a:spcAft>
                <a:spcPts val="600"/>
              </a:spcAft>
              <a:buNone/>
              <a:defRPr sz="2800" b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591096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-720" y="5805264"/>
            <a:ext cx="828304" cy="591570"/>
          </a:xfrm>
        </p:spPr>
        <p:txBody>
          <a:bodyPr rtlCol="0"/>
          <a:lstStyle>
            <a:lvl1pPr>
              <a:defRPr sz="2800"/>
            </a:lvl1pPr>
          </a:lstStyle>
          <a:p>
            <a:fld id="{3F0CB13C-2E63-433A-AEFD-0CFF451DB4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72008" y="6492875"/>
            <a:ext cx="1403648" cy="365125"/>
          </a:xfrm>
        </p:spPr>
        <p:txBody>
          <a:bodyPr rtlCol="0"/>
          <a:lstStyle>
            <a:lvl1pPr>
              <a:defRPr sz="1200" baseline="0"/>
            </a:lvl1pPr>
          </a:lstStyle>
          <a:p>
            <a:r>
              <a:rPr lang="en-US" dirty="0" smtClean="0"/>
              <a:t>bahrova-hobby.ru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91680" y="0"/>
            <a:ext cx="7344000" cy="508518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3"/>
          </p:nvPr>
        </p:nvSpPr>
        <p:spPr>
          <a:xfrm>
            <a:off x="0" y="2924944"/>
            <a:ext cx="1475656" cy="216862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3AF6AE-571D-4B2A-BF5E-F22BB96ECBE3}" type="datetime1">
              <a:rPr lang="ru-RU" smtClean="0"/>
              <a:pPr/>
              <a:t>02.06.2013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bahrova-hobby.ru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0CB13C-2E63-433A-AEFD-0CFF451DB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ahrova-hobby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bahrova-hobby.ru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/>
              <a:t>Мудрые шутки гениальных людей</a:t>
            </a: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300" cap="small" dirty="0" smtClean="0"/>
              <a:t>Самые лучшие мысли из когда-либо высказанных</a:t>
            </a:r>
            <a:endParaRPr lang="ru-RU" sz="2300" cap="small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093295"/>
            <a:ext cx="1978490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8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Отдохновение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dirty="0" smtClean="0">
                <a:hlinkClick r:id="rId2"/>
              </a:rPr>
              <a:t>bahrova-hobby.ru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4437112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Часть 1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Фридрих Ницше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5282528"/>
            <a:ext cx="7308304" cy="109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Вернейший способ испортить молодое поколение – научить их выше ценить единомышленников, чем тех, кто думает иначе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9" name="Рисунок 8" descr="14-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996" b="13996"/>
          <a:stretch>
            <a:fillRect/>
          </a:stretch>
        </p:blipFill>
        <p:spPr/>
      </p:pic>
      <p:pic>
        <p:nvPicPr>
          <p:cNvPr id="8" name="Рисунок 7" descr="Фридрих Ницше.jpg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3760" b="3760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Лев Толстой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Будь правдив даже по отношению к дитяти: исполняй обещание, иначе приучишь его ко лжи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9" name="Рисунок 8" descr="sb10064939b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33" b="1533"/>
          <a:stretch>
            <a:fillRect/>
          </a:stretch>
        </p:blipFill>
        <p:spPr/>
      </p:pic>
      <p:pic>
        <p:nvPicPr>
          <p:cNvPr id="8" name="Рисунок 7" descr="Лев Николаевич Толстой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11993" r="11993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Иммануил Кант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наказывать ребенка за дурное и награждать за доброе, то он будет делать добро ради выгоды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9" name="Рисунок 8" descr="125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10" b="1010"/>
          <a:stretch>
            <a:fillRect/>
          </a:stretch>
        </p:blipFill>
        <p:spPr/>
      </p:pic>
      <p:pic>
        <p:nvPicPr>
          <p:cNvPr id="8" name="Рисунок 7" descr="Иммануил Кант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592" r="592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Оскар Уайльд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Лучший способ сделать детей хорошими – это сделать их счастливыми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9" name="Рисунок 8" descr="396e4e4918f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100" b="24100"/>
          <a:stretch>
            <a:fillRect/>
          </a:stretch>
        </p:blipFill>
        <p:spPr/>
      </p:pic>
      <p:pic>
        <p:nvPicPr>
          <p:cNvPr id="8" name="Рисунок 7" descr="Оскар Уайльд.jpg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10000"/>
          </a:blip>
          <a:srcRect l="24488" r="24488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РОДИТЕЛЯМ НА ЗАМЕТКУ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dirty="0" smtClean="0"/>
              <a:t>bahrova-hobby.ru</a:t>
            </a:r>
            <a:endParaRPr lang="ru-RU" dirty="0"/>
          </a:p>
        </p:txBody>
      </p:sp>
      <p:pic>
        <p:nvPicPr>
          <p:cNvPr id="6" name="Рисунок 5" descr="detizanimayutsya.gif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924943"/>
            <a:ext cx="3384376" cy="3808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Пифагор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Берегите слезы ваших детей, дабы они могли проливать их на вашей могиле</a:t>
            </a:r>
            <a:endParaRPr lang="ru-RU" dirty="0"/>
          </a:p>
        </p:txBody>
      </p:sp>
      <p:pic>
        <p:nvPicPr>
          <p:cNvPr id="7" name="Рисунок 6" descr="слезы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383" b="21383"/>
          <a:stretch>
            <a:fillRect/>
          </a:stretch>
        </p:blipFill>
        <p:spPr/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/>
          </a:p>
        </p:txBody>
      </p:sp>
      <p:pic>
        <p:nvPicPr>
          <p:cNvPr id="15" name="Рисунок 14" descr="пифаг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15305"/>
            <a:ext cx="1500833" cy="21698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Дон Аминадо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Разумеется, дети – цветы жизни. Несчастье </a:t>
            </a:r>
            <a:br>
              <a:rPr lang="ru-RU" dirty="0" smtClean="0"/>
            </a:br>
            <a:r>
              <a:rPr lang="ru-RU" dirty="0" smtClean="0"/>
              <a:t>в том, что это цветочки, а ягодки впереди</a:t>
            </a:r>
            <a:endParaRPr lang="ru-RU" dirty="0"/>
          </a:p>
        </p:txBody>
      </p:sp>
      <p:pic>
        <p:nvPicPr>
          <p:cNvPr id="7" name="Рисунок 6" descr="цвет жизн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835" b="9835"/>
          <a:stretch>
            <a:fillRect/>
          </a:stretch>
        </p:blipFill>
        <p:spPr/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/>
          </a:p>
        </p:txBody>
      </p:sp>
      <p:pic>
        <p:nvPicPr>
          <p:cNvPr id="9" name="Рисунок 8" descr="Дон Аминадо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30000"/>
          </a:blip>
          <a:stretch>
            <a:fillRect/>
          </a:stretch>
        </p:blipFill>
        <p:spPr>
          <a:xfrm flipH="1">
            <a:off x="1" y="2881592"/>
            <a:ext cx="1475656" cy="21807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Элеонора Рузвельт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всего внимательнее слушают тогда, когда говорят не с ними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9" name="Рисунок 8" descr="дети говорят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16632"/>
            <a:ext cx="7344000" cy="4898492"/>
          </a:xfrm>
        </p:spPr>
      </p:pic>
      <p:pic>
        <p:nvPicPr>
          <p:cNvPr id="8" name="Рисунок 7" descr="Элеонора Рузвельт.jpg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20000"/>
          </a:blip>
          <a:stretch>
            <a:fillRect/>
          </a:stretch>
        </p:blipFill>
        <p:spPr>
          <a:xfrm>
            <a:off x="0" y="2979729"/>
            <a:ext cx="1475656" cy="2059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Джеймс Артур Болдуин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никогда не слушались взрослых, </a:t>
            </a:r>
            <a:br>
              <a:rPr lang="ru-RU" dirty="0" smtClean="0"/>
            </a:br>
            <a:r>
              <a:rPr lang="ru-RU" dirty="0" smtClean="0"/>
              <a:t>но зато всегда исправно им подражали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10" name="Рисунок 9" descr="689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841" b="3841"/>
          <a:stretch>
            <a:fillRect/>
          </a:stretch>
        </p:blipFill>
        <p:spPr/>
      </p:pic>
      <p:pic>
        <p:nvPicPr>
          <p:cNvPr id="9" name="Рисунок 8" descr="ДЖЕЙМС АРТУР БОЛДУИН.jpg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20000"/>
          </a:blip>
          <a:stretch>
            <a:fillRect/>
          </a:stretch>
        </p:blipFill>
        <p:spPr>
          <a:xfrm>
            <a:off x="0" y="3440075"/>
            <a:ext cx="1475656" cy="164510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Исократ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родителям относись так, как ты желал бы, чтобы относились к тебе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8" name="Рисунок 7" descr="943232_227574594033985_2128001060_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957" r="4957"/>
          <a:stretch>
            <a:fillRect/>
          </a:stretch>
        </p:blipFill>
        <p:spPr/>
      </p:pic>
      <p:pic>
        <p:nvPicPr>
          <p:cNvPr id="9" name="Рисунок 8" descr="Исократ.jpg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406" r="1406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Пабло Пикассо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Каждый ребенок – художник. Вопрос в том, как остаться им, когда вырастешь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9" name="Рисунок 8" descr="Кристина_и_Мартин_работают_view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7344815" cy="5085184"/>
          </a:xfrm>
        </p:spPr>
      </p:pic>
      <p:pic>
        <p:nvPicPr>
          <p:cNvPr id="8" name="Рисунок 7" descr="Пабло Пикассо.jpg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10000"/>
          </a:blip>
          <a:srcRect l="5144" r="5144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Габриэль Лауб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Маленькие дети имеют много общего </a:t>
            </a:r>
            <a:br>
              <a:rPr lang="ru-RU" dirty="0" smtClean="0"/>
            </a:br>
            <a:r>
              <a:rPr lang="ru-RU" dirty="0" smtClean="0"/>
              <a:t>с интеллектуалами. Их шум раздражает, </a:t>
            </a:r>
            <a:br>
              <a:rPr lang="ru-RU" dirty="0" smtClean="0"/>
            </a:br>
            <a:r>
              <a:rPr lang="ru-RU" dirty="0" smtClean="0"/>
              <a:t>их молчание подозрительно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0CB13C-2E63-433A-AEFD-0CFF451DB4A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bahrova-hobby.ru</a:t>
            </a:r>
            <a:endParaRPr lang="ru-RU" dirty="0"/>
          </a:p>
        </p:txBody>
      </p:sp>
      <p:pic>
        <p:nvPicPr>
          <p:cNvPr id="8" name="Рисунок 7" descr="1324380523_children_readin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99" r="1899"/>
          <a:stretch>
            <a:fillRect/>
          </a:stretch>
        </p:blipFill>
        <p:spPr/>
      </p:pic>
      <p:pic>
        <p:nvPicPr>
          <p:cNvPr id="9" name="Рисунок 8" descr="th.jpg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467" r="1467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1138</TotalTime>
  <Words>194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Мудрые шутки гениальных людей</vt:lpstr>
      <vt:lpstr>РОДИТЕЛЯМ НА ЗАМЕТКУ</vt:lpstr>
      <vt:lpstr>Берегите слезы ваших детей, дабы они могли проливать их на вашей могиле</vt:lpstr>
      <vt:lpstr>Разумеется, дети – цветы жизни. Несчастье  в том, что это цветочки, а ягодки впереди</vt:lpstr>
      <vt:lpstr>Дети всего внимательнее слушают тогда, когда говорят не с ними</vt:lpstr>
      <vt:lpstr>Дети никогда не слушались взрослых,  но зато всегда исправно им подражали</vt:lpstr>
      <vt:lpstr>К родителям относись так, как ты желал бы, чтобы относились к тебе</vt:lpstr>
      <vt:lpstr>Каждый ребенок – художник. Вопрос в том, как остаться им, когда вырастешь</vt:lpstr>
      <vt:lpstr>Маленькие дети имеют много общего  с интеллектуалами. Их шум раздражает,  их молчание подозрительно</vt:lpstr>
      <vt:lpstr>Вернейший способ испортить молодое поколение – научить их выше ценить единомышленников, чем тех, кто думает иначе</vt:lpstr>
      <vt:lpstr>Будь правдив даже по отношению к дитяти: исполняй обещание, иначе приучишь его ко лжи</vt:lpstr>
      <vt:lpstr>Если наказывать ребенка за дурное и награждать за доброе, то он будет делать добро ради выгоды</vt:lpstr>
      <vt:lpstr>Лучший способ сделать детей хорошими – это сделать их счастливыми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Высказывания великих людей</dc:title>
  <dc:creator>Home</dc:creator>
  <cp:lastModifiedBy>Home</cp:lastModifiedBy>
  <cp:revision>211</cp:revision>
  <dcterms:created xsi:type="dcterms:W3CDTF">2013-05-31T20:24:58Z</dcterms:created>
  <dcterms:modified xsi:type="dcterms:W3CDTF">2013-06-02T14:30:34Z</dcterms:modified>
</cp:coreProperties>
</file>